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84" r:id="rId10"/>
    <p:sldId id="285" r:id="rId11"/>
    <p:sldId id="264" r:id="rId12"/>
    <p:sldId id="265" r:id="rId13"/>
    <p:sldId id="273" r:id="rId14"/>
    <p:sldId id="274" r:id="rId15"/>
    <p:sldId id="275" r:id="rId16"/>
    <p:sldId id="278" r:id="rId17"/>
    <p:sldId id="276" r:id="rId18"/>
    <p:sldId id="277" r:id="rId19"/>
    <p:sldId id="279" r:id="rId20"/>
    <p:sldId id="280" r:id="rId21"/>
    <p:sldId id="289" r:id="rId22"/>
    <p:sldId id="281" r:id="rId23"/>
    <p:sldId id="282" r:id="rId24"/>
    <p:sldId id="288" r:id="rId25"/>
    <p:sldId id="287" r:id="rId26"/>
    <p:sldId id="283" r:id="rId27"/>
    <p:sldId id="286" r:id="rId28"/>
    <p:sldId id="266" r:id="rId29"/>
    <p:sldId id="267" r:id="rId30"/>
    <p:sldId id="268" r:id="rId31"/>
    <p:sldId id="269" r:id="rId32"/>
    <p:sldId id="270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71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9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013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9085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48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452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439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67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576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329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05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0265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89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A6EA4-748C-44DC-8AB5-A44898BA2C0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FB926-2111-402B-A362-534F369A6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1520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-r7qymfa0Q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www.youtube.com/watch?v=lDBnlE1JEf0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k2bbLfyA4A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youtube.com/watch?v=sRiqz_WnYxc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huffingtonpost.com/2011/09/11/september-11-timeline_n_957133.html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ww.youtube.com/watch?v=rNMhNJDRnhU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YOh-rpvjY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h_sxilhyV0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/>
              <a:t>School Day on 911 </a:t>
            </a:r>
            <a:r>
              <a:rPr lang="en-US" dirty="0" smtClean="0"/>
              <a:t>and Artifact Analysis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5573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voiceseducation.org/sites/default/files/images/911-jas-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7200"/>
            <a:ext cx="499110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0849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illtammeus.typepad.com/.a/6a00d834515f9b69e20153903d331b970b-800w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4635"/>
            <a:ext cx="7696200" cy="578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29000" y="6172200"/>
            <a:ext cx="2737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March 11 to April 14, 2002</a:t>
            </a:r>
          </a:p>
        </p:txBody>
      </p:sp>
    </p:spTree>
    <p:extLst>
      <p:ext uri="{BB962C8B-B14F-4D97-AF65-F5344CB8AC3E}">
        <p14:creationId xmlns:p14="http://schemas.microsoft.com/office/powerpoint/2010/main" xmlns="" val="664491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etrouk2.files.wordpress.com/2013/09/ay118189919the-tribute-in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" y="45720"/>
            <a:ext cx="9395460" cy="626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4491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Comic Books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0469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spideykicksbutt.com/DeepThoughts/SpiderManand911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1868"/>
            <a:ext cx="4648200" cy="674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9030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.ytimg.com/vi/xcgmX-pE3zU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986" y="152400"/>
            <a:ext cx="8973614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5225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johnpariah.files.wordpress.com/2011/06/911supermanfd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980" y="1"/>
            <a:ext cx="4606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9480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lixchatter.files.wordpress.com/2012/09/spiderman2002_wtc_trailerfootag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43986"/>
            <a:ext cx="5089525" cy="569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6096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https://www.youtube.com/watch?v=9-r7qymfa0Q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72156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xxlmag.com/wp-content/uploads/2012/03/Notorious+BIG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86200"/>
            <a:ext cx="41338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4191000" y="381000"/>
            <a:ext cx="4724400" cy="3810000"/>
          </a:xfrm>
          <a:prstGeom prst="wedgeRoundRectCallout">
            <a:avLst>
              <a:gd name="adj1" fmla="val -79166"/>
              <a:gd name="adj2" fmla="val 851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50" dirty="0" smtClean="0"/>
              <a:t>Remember </a:t>
            </a:r>
            <a:r>
              <a:rPr lang="en-US" sz="1950" dirty="0" err="1" smtClean="0"/>
              <a:t>Rappin</a:t>
            </a:r>
            <a:r>
              <a:rPr lang="en-US" sz="1950" dirty="0" smtClean="0"/>
              <a:t>' Duke? Duh-ha, duh-ha</a:t>
            </a:r>
          </a:p>
          <a:p>
            <a:pPr algn="ctr"/>
            <a:r>
              <a:rPr lang="en-US" sz="1950" dirty="0" smtClean="0"/>
              <a:t>You never thought that hip hop would take it this far</a:t>
            </a:r>
          </a:p>
          <a:p>
            <a:pPr algn="ctr"/>
            <a:r>
              <a:rPr lang="en-US" sz="1950" dirty="0" smtClean="0"/>
              <a:t>Now I'm in the limelight cause I rhyme tight</a:t>
            </a:r>
          </a:p>
          <a:p>
            <a:pPr algn="ctr"/>
            <a:r>
              <a:rPr lang="en-US" sz="1950" dirty="0" smtClean="0"/>
              <a:t>Time to get paid, blow up like the World Trade</a:t>
            </a:r>
          </a:p>
          <a:p>
            <a:pPr algn="ctr"/>
            <a:r>
              <a:rPr lang="en-US" sz="1950" dirty="0" smtClean="0"/>
              <a:t>Born sinner, the opposite of a winner</a:t>
            </a:r>
            <a:endParaRPr lang="en-US" sz="1950" dirty="0"/>
          </a:p>
        </p:txBody>
      </p:sp>
    </p:spTree>
    <p:extLst>
      <p:ext uri="{BB962C8B-B14F-4D97-AF65-F5344CB8AC3E}">
        <p14:creationId xmlns:p14="http://schemas.microsoft.com/office/powerpoint/2010/main" xmlns="" val="2128752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7033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SBHS on 911?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			Guess</a:t>
            </a:r>
            <a:endParaRPr lang="en-US" dirty="0"/>
          </a:p>
        </p:txBody>
      </p:sp>
      <p:sp>
        <p:nvSpPr>
          <p:cNvPr id="4" name="AutoShape 2" descr="Image result for guess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images.clipartpanda.com/mystery-clipart-A_Young_Girl_Trying_To_Figure_Out_What_Is_Inside_A_Mystery_Box_Royalty_Free_Clipart_Picture_090619-192704-213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1371600"/>
            <a:ext cx="3108325" cy="45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259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over and packag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838200"/>
            <a:ext cx="35718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14478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Made in China. popular in Pakistan. Banned in England.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02918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7228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132.photobucket.com/albums/q6/ross_081/9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74" y="304800"/>
            <a:ext cx="7731125" cy="585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27359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age.slidesharecdn.com/911-110910075727-phpapp02/95/911-tears-remembered-a-memorial-poem-1-728.jpg?cb=13157911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799"/>
            <a:ext cx="8255000" cy="619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139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9003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25</a:t>
            </a:r>
            <a:r>
              <a:rPr lang="en-US" i="1" baseline="30000" dirty="0" smtClean="0"/>
              <a:t>th</a:t>
            </a:r>
            <a:r>
              <a:rPr lang="en-US" i="1" dirty="0" smtClean="0"/>
              <a:t> Hour </a:t>
            </a:r>
            <a:r>
              <a:rPr lang="en-US" dirty="0" smtClean="0"/>
              <a:t>2002 (the first)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762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https://www.youtube.com/watch?v=lDBnlE1JEf0</a:t>
            </a:r>
            <a:endParaRPr lang="en-US" dirty="0"/>
          </a:p>
        </p:txBody>
      </p:sp>
      <p:pic>
        <p:nvPicPr>
          <p:cNvPr id="25602" name="Picture 2" descr="http://ia.media-imdb.com/images/M/MV5BMTUxNDEyNjE4OF5BMl5BanBnXkFtZTYwNTMyNjU3._V1_SX640_SY720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304203"/>
            <a:ext cx="3067050" cy="456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454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United 93 </a:t>
            </a:r>
            <a:r>
              <a:rPr lang="en-US" dirty="0" smtClean="0"/>
              <a:t>2006</a:t>
            </a:r>
            <a:endParaRPr lang="en-US" i="1" dirty="0"/>
          </a:p>
        </p:txBody>
      </p:sp>
      <p:pic>
        <p:nvPicPr>
          <p:cNvPr id="21506" name="Picture 2" descr="http://ia.media-imdb.com/images/M/MV5BMTI1Nzc3NjAwOF5BMl5BanBnXkFtZTcwNzYzMjYzMQ@@._V1_SX214_AL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821" y="1828800"/>
            <a:ext cx="3015729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2438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https://www.youtube.com/watch?v=Vk2bbLfyA4A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36006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Reign Over Me </a:t>
            </a:r>
            <a:r>
              <a:rPr lang="en-US" dirty="0" smtClean="0"/>
              <a:t>2007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https://www.youtube.com/watch?v=sRiqz_WnYxc</a:t>
            </a:r>
            <a:endParaRPr lang="en-US" dirty="0"/>
          </a:p>
        </p:txBody>
      </p:sp>
      <p:pic>
        <p:nvPicPr>
          <p:cNvPr id="24578" name="Picture 2" descr="http://ia.media-imdb.com/images/M/MV5BOTYyMTExNTgwNF5BMl5BanBnXkFtZTcwMDY4MTEzMw@@._V1_SX640_SY720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60102"/>
            <a:ext cx="3292475" cy="489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50823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10668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911 and the 20.00 Dollar Bill</a:t>
            </a:r>
            <a:endParaRPr lang="en-US" dirty="0"/>
          </a:p>
        </p:txBody>
      </p:sp>
      <p:pic>
        <p:nvPicPr>
          <p:cNvPr id="3" name="Picture 2" descr="http://images.clipartpanda.com/mystery-clipart-A_Young_Girl_Trying_To_Figure_Out_What_Is_Inside_A_Mystery_Box_Royalty_Free_Clipart_Picture_090619-192704-213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62100"/>
            <a:ext cx="3108325" cy="45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4491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ordigami.net/files/blog/20dollarbillrec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400"/>
            <a:ext cx="5715000" cy="65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341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Artifacts and Art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0574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will it look like? Guess!</a:t>
            </a:r>
            <a:endParaRPr lang="en-US" dirty="0"/>
          </a:p>
        </p:txBody>
      </p:sp>
      <p:pic>
        <p:nvPicPr>
          <p:cNvPr id="5" name="Picture 4" descr="http://images.clipartpanda.com/mystery-clipart-A_Young_Girl_Trying_To_Figure_Out_What_Is_Inside_A_Mystery_Box_Royalty_Free_Clipart_Picture_090619-192704-213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4000"/>
            <a:ext cx="3108325" cy="45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8140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artsology.com/blog/wp-content/uploads/2013/02/20-bill-folded-Pentag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09600"/>
            <a:ext cx="7143750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788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00" y="7257"/>
            <a:ext cx="853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Cultural Changes </a:t>
            </a:r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http://www.huffingtonpost.com/2011/09/11/september-11-timeline_n_957133.html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28" t="13393" r="26786" b="27678"/>
          <a:stretch/>
        </p:blipFill>
        <p:spPr bwMode="auto">
          <a:xfrm>
            <a:off x="1524000" y="1081314"/>
            <a:ext cx="6313716" cy="574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20988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85" t="24107" r="25000" b="32589"/>
          <a:stretch/>
        </p:blipFill>
        <p:spPr bwMode="auto">
          <a:xfrm>
            <a:off x="304799" y="264885"/>
            <a:ext cx="8647823" cy="590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2098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38" t="20312" r="29524" b="28051"/>
          <a:stretch/>
        </p:blipFill>
        <p:spPr bwMode="auto">
          <a:xfrm>
            <a:off x="381000" y="457200"/>
            <a:ext cx="7848600" cy="5869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836791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76" t="51190" r="30238" b="12649"/>
          <a:stretch/>
        </p:blipFill>
        <p:spPr bwMode="auto">
          <a:xfrm>
            <a:off x="914400" y="685800"/>
            <a:ext cx="7815672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52" t="27157" r="17619" b="19569"/>
          <a:stretch/>
        </p:blipFill>
        <p:spPr bwMode="auto">
          <a:xfrm>
            <a:off x="685800" y="457200"/>
            <a:ext cx="766767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76" t="30506" r="12262" b="15029"/>
          <a:stretch/>
        </p:blipFill>
        <p:spPr bwMode="auto">
          <a:xfrm>
            <a:off x="609600" y="297542"/>
            <a:ext cx="7620000" cy="60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96" r="31547" b="24703"/>
          <a:stretch/>
        </p:blipFill>
        <p:spPr bwMode="auto">
          <a:xfrm>
            <a:off x="304800" y="381000"/>
            <a:ext cx="8345714" cy="54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58852" y="6019800"/>
            <a:ext cx="2709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in </a:t>
            </a:r>
            <a:r>
              <a:rPr lang="en-US" dirty="0"/>
              <a:t>L</a:t>
            </a:r>
            <a:r>
              <a:rPr lang="en-US" dirty="0" smtClean="0"/>
              <a:t>aden </a:t>
            </a:r>
            <a:r>
              <a:rPr lang="en-US" dirty="0"/>
              <a:t>H</a:t>
            </a:r>
            <a:r>
              <a:rPr lang="en-US" dirty="0" smtClean="0"/>
              <a:t>alloween </a:t>
            </a:r>
            <a:r>
              <a:rPr lang="en-US" dirty="0"/>
              <a:t>M</a:t>
            </a:r>
            <a:r>
              <a:rPr lang="en-US" dirty="0" smtClean="0"/>
              <a:t>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5334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https://www.youtube.com/watch?v=rNMhNJDRnhU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13716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Bill Maher Fired</a:t>
            </a:r>
            <a:endParaRPr lang="en-US" dirty="0"/>
          </a:p>
        </p:txBody>
      </p:sp>
      <p:pic>
        <p:nvPicPr>
          <p:cNvPr id="34818" name="Picture 2" descr="http://i.ytimg.com/vi/rNMhNJDRnhU/hq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556266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295400"/>
            <a:ext cx="64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Politics</a:t>
            </a:r>
          </a:p>
          <a:p>
            <a:endParaRPr lang="en-US" dirty="0"/>
          </a:p>
          <a:p>
            <a:r>
              <a:rPr lang="en-US" dirty="0" smtClean="0"/>
              <a:t>You better say “911”</a:t>
            </a:r>
          </a:p>
          <a:p>
            <a:endParaRPr lang="en-US" dirty="0"/>
          </a:p>
          <a:p>
            <a:r>
              <a:rPr lang="en-US" dirty="0" smtClean="0"/>
              <a:t>“Never forget”</a:t>
            </a:r>
            <a:endParaRPr lang="en-US" dirty="0"/>
          </a:p>
        </p:txBody>
      </p:sp>
      <p:pic>
        <p:nvPicPr>
          <p:cNvPr id="32770" name="Picture 2" descr="http://www.pinmart.com/assets/item/regular/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28800"/>
            <a:ext cx="382905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2766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https://www.youtube.com/watch?v=0YOh-rpvjYg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3743325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Family Guy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9507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6.favim.com/orig/65/911-911-art-drawing-Favim.com-5968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8600"/>
            <a:ext cx="58293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41286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81" t="32441" r="37976" b="11756"/>
          <a:stretch/>
        </p:blipFill>
        <p:spPr bwMode="auto">
          <a:xfrm>
            <a:off x="0" y="14514"/>
            <a:ext cx="6662057" cy="544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57912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https://www.youtube.com/watch?v=Zh_sxilhyV0#t=54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432576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_tWqvsW7WRl0/TUC-gxB6K9I/AAAAAAAAdfs/-sw9DT632Pw/s640/US+Government+vs.+Phasing+Out+Post-911+Terror+Threat+Color+Coded+Ch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609600"/>
            <a:ext cx="6632945" cy="5133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066800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Closure: When is it too soon? Or do we mourn as a society to heal as a form of therapy?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782098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ncogman.net/wp-content/uploads/2011/09/LEGENDS-OF-911-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59" y="228600"/>
            <a:ext cx="838544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636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supermanofsteel.com/Pictures/9_11_2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"/>
            <a:ext cx="4633637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224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graffiti.org/911/911dedicationscro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400" y="457200"/>
            <a:ext cx="75184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4491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3.gstatic.com/images?q=tbn:ANd9GcQdYfj5wphzkPsvq3igPGLv6fn3Y5gwvoNjb-bd_cCySbHeaGO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493364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4491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antalpolony.files.wordpress.com/2011/11/9_11-and-the-arts-300x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35000"/>
            <a:ext cx="73152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226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180</Words>
  <Application>Microsoft Office PowerPoint</Application>
  <PresentationFormat>On-screen Show (4:3)</PresentationFormat>
  <Paragraphs>39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School Day on 911 and Artifact Analysis</vt:lpstr>
      <vt:lpstr>What happened in SBHS on 911?</vt:lpstr>
      <vt:lpstr>Artifacts and Art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Comic Books</vt:lpstr>
      <vt:lpstr>Slide 14</vt:lpstr>
      <vt:lpstr>Slide 15</vt:lpstr>
      <vt:lpstr>Slide 16</vt:lpstr>
      <vt:lpstr>Slide 17</vt:lpstr>
      <vt:lpstr>Slide 18</vt:lpstr>
      <vt:lpstr>What?</vt:lpstr>
      <vt:lpstr>Slide 20</vt:lpstr>
      <vt:lpstr>Poems</vt:lpstr>
      <vt:lpstr>Slide 22</vt:lpstr>
      <vt:lpstr>Slide 23</vt:lpstr>
      <vt:lpstr>Movies</vt:lpstr>
      <vt:lpstr>25th Hour 2002 (the first)</vt:lpstr>
      <vt:lpstr>United 93 2006</vt:lpstr>
      <vt:lpstr>Reign Over Me 2007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Day on 911 and Artifact Analysis</dc:title>
  <dc:creator>Ramon Quinones</dc:creator>
  <cp:lastModifiedBy>006435</cp:lastModifiedBy>
  <cp:revision>7</cp:revision>
  <dcterms:created xsi:type="dcterms:W3CDTF">2015-03-25T17:19:20Z</dcterms:created>
  <dcterms:modified xsi:type="dcterms:W3CDTF">2015-03-26T13:27:23Z</dcterms:modified>
</cp:coreProperties>
</file>